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 varScale="1">
        <p:scale>
          <a:sx n="98" d="100"/>
          <a:sy n="98" d="100"/>
        </p:scale>
        <p:origin x="6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91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17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74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60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5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81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95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9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32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6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7/20/2021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828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Video 4" descr="Background pattern&#10;&#10;Description automatically generated">
            <a:extLst>
              <a:ext uri="{FF2B5EF4-FFF2-40B4-BE49-F238E27FC236}">
                <a16:creationId xmlns:a16="http://schemas.microsoft.com/office/drawing/2014/main" id="{044E25EC-D390-4ACA-9BEB-BFEAE97D33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7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0BB0E3-833C-491A-AA79-CDF88B2E0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 err="1">
                <a:solidFill>
                  <a:srgbClr val="FFFFFF"/>
                </a:solidFill>
              </a:rPr>
              <a:t>Exomy</a:t>
            </a:r>
            <a:r>
              <a:rPr lang="en-US" sz="5400" dirty="0">
                <a:solidFill>
                  <a:srgbClr val="FFFFFF"/>
                </a:solidFill>
              </a:rPr>
              <a:t> Rover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4C689-470B-4998-9B4B-3469F0712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3" y="4456143"/>
            <a:ext cx="6864023" cy="1765055"/>
          </a:xfrm>
        </p:spPr>
        <p:txBody>
          <a:bodyPr anchor="t">
            <a:normAutofit fontScale="62500" lnSpcReduction="20000"/>
          </a:bodyPr>
          <a:lstStyle/>
          <a:p>
            <a:pPr algn="ctr">
              <a:lnSpc>
                <a:spcPct val="150000"/>
              </a:lnSpc>
            </a:pPr>
            <a:r>
              <a:rPr lang="en-GB" sz="2400" dirty="0">
                <a:solidFill>
                  <a:schemeClr val="bg1"/>
                </a:solidFill>
                <a:cs typeface="Segoe UI" panose="020B0502040204020203" pitchFamily="34" charset="0"/>
              </a:rPr>
              <a:t>Harold Pulcher (MVP)     </a:t>
            </a:r>
            <a:r>
              <a:rPr lang="en-GB" sz="24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@haroldpulcher     </a:t>
            </a:r>
            <a:r>
              <a:rPr lang="nb-NO" sz="2400" dirty="0">
                <a:solidFill>
                  <a:schemeClr val="bg1"/>
                </a:solidFill>
              </a:rPr>
              <a:t>harold.pulcher@improving.com</a:t>
            </a:r>
          </a:p>
          <a:p>
            <a:pPr algn="ctr"/>
            <a:r>
              <a:rPr lang="nb-NO" sz="2400" dirty="0">
                <a:solidFill>
                  <a:schemeClr val="bg1"/>
                </a:solidFill>
              </a:rPr>
              <a:t>https://youtube.com/user/hpulcher                  https://twitch.tv/haroldpulcher</a:t>
            </a:r>
          </a:p>
          <a:p>
            <a:pPr algn="ctr"/>
            <a:endParaRPr lang="nb-NO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http://&lt;some link here&gt;</a:t>
            </a:r>
            <a:endParaRPr lang="en-GB" sz="24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endParaRPr lang="en-US" sz="2200" dirty="0">
              <a:solidFill>
                <a:schemeClr val="bg1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4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1693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865FB-AA18-43A7-85E8-38FE8EB6B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15BE5-D149-4CF3-BC9D-55DDA0E82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8974" cy="4351338"/>
          </a:xfrm>
        </p:spPr>
        <p:txBody>
          <a:bodyPr>
            <a:normAutofit lnSpcReduction="10000"/>
          </a:bodyPr>
          <a:lstStyle/>
          <a:p>
            <a:r>
              <a:rPr lang="en-US" sz="1200" dirty="0"/>
              <a:t>How did this come to be?</a:t>
            </a:r>
          </a:p>
          <a:p>
            <a:r>
              <a:rPr lang="en-US" sz="1200" dirty="0"/>
              <a:t>My goal</a:t>
            </a:r>
          </a:p>
          <a:p>
            <a:r>
              <a:rPr lang="en-US" sz="1200" dirty="0"/>
              <a:t>The build</a:t>
            </a:r>
          </a:p>
          <a:p>
            <a:pPr lvl="1"/>
            <a:r>
              <a:rPr lang="en-US" sz="1200" dirty="0"/>
              <a:t>3D printed parts</a:t>
            </a:r>
          </a:p>
          <a:p>
            <a:pPr lvl="2"/>
            <a:r>
              <a:rPr lang="en-US" sz="1200" dirty="0"/>
              <a:t>What about them wheels?</a:t>
            </a:r>
          </a:p>
          <a:p>
            <a:pPr lvl="1"/>
            <a:r>
              <a:rPr lang="en-US" sz="1200" dirty="0"/>
              <a:t>Electronics</a:t>
            </a:r>
          </a:p>
          <a:p>
            <a:pPr lvl="2"/>
            <a:r>
              <a:rPr lang="en-US" sz="1200" dirty="0"/>
              <a:t>Standard stuff</a:t>
            </a:r>
          </a:p>
          <a:p>
            <a:pPr lvl="2"/>
            <a:r>
              <a:rPr lang="en-US" sz="1200" dirty="0"/>
              <a:t>My additions</a:t>
            </a:r>
          </a:p>
          <a:p>
            <a:pPr lvl="3"/>
            <a:r>
              <a:rPr lang="en-US" sz="1000" dirty="0"/>
              <a:t>Sensors</a:t>
            </a:r>
          </a:p>
          <a:p>
            <a:pPr lvl="1"/>
            <a:r>
              <a:rPr lang="en-US" sz="1200" dirty="0"/>
              <a:t>The Brain</a:t>
            </a:r>
          </a:p>
          <a:p>
            <a:pPr lvl="1"/>
            <a:r>
              <a:rPr lang="en-US" sz="1200" dirty="0"/>
              <a:t>The supporting components</a:t>
            </a:r>
          </a:p>
          <a:p>
            <a:pPr lvl="1"/>
            <a:r>
              <a:rPr lang="en-US" sz="1200" dirty="0"/>
              <a:t>What is a Bogie?</a:t>
            </a:r>
          </a:p>
          <a:p>
            <a:r>
              <a:rPr lang="en-US" sz="1200" dirty="0"/>
              <a:t>The Software</a:t>
            </a:r>
          </a:p>
          <a:p>
            <a:pPr lvl="1"/>
            <a:r>
              <a:rPr lang="en-US" sz="1200" dirty="0"/>
              <a:t>ROS Overview</a:t>
            </a:r>
          </a:p>
          <a:p>
            <a:pPr lvl="2"/>
            <a:r>
              <a:rPr lang="en-US" sz="1200" dirty="0"/>
              <a:t>Nodes </a:t>
            </a:r>
          </a:p>
          <a:p>
            <a:pPr lvl="2"/>
            <a:r>
              <a:rPr lang="en-US" sz="1200" dirty="0"/>
              <a:t>How comms work</a:t>
            </a:r>
          </a:p>
          <a:p>
            <a:pPr lvl="2"/>
            <a:endParaRPr lang="en-US" sz="800" dirty="0"/>
          </a:p>
          <a:p>
            <a:pPr lvl="1"/>
            <a:endParaRPr lang="en-US" sz="1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0FFCCB-9546-4E43-A0E5-75D41B414FA0}"/>
              </a:ext>
            </a:extLst>
          </p:cNvPr>
          <p:cNvSpPr txBox="1">
            <a:spLocks/>
          </p:cNvSpPr>
          <p:nvPr/>
        </p:nvSpPr>
        <p:spPr>
          <a:xfrm>
            <a:off x="5358318" y="1825625"/>
            <a:ext cx="40775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The Software</a:t>
            </a:r>
          </a:p>
          <a:p>
            <a:pPr lvl="1"/>
            <a:r>
              <a:rPr lang="en-US" sz="1200" dirty="0"/>
              <a:t>ROS Overview</a:t>
            </a:r>
          </a:p>
          <a:p>
            <a:pPr lvl="2"/>
            <a:r>
              <a:rPr lang="en-US" sz="1200" dirty="0"/>
              <a:t>Messages</a:t>
            </a:r>
          </a:p>
          <a:p>
            <a:pPr lvl="1"/>
            <a:r>
              <a:rPr lang="en-US" sz="1200" dirty="0"/>
              <a:t>Cognitive Services?</a:t>
            </a:r>
          </a:p>
          <a:p>
            <a:pPr lvl="1"/>
            <a:r>
              <a:rPr lang="en-US" sz="1200" dirty="0"/>
              <a:t>IoT Edge</a:t>
            </a:r>
          </a:p>
          <a:p>
            <a:r>
              <a:rPr lang="en-US" sz="1200" dirty="0"/>
              <a:t>Problems</a:t>
            </a:r>
          </a:p>
          <a:p>
            <a:pPr lvl="1"/>
            <a:r>
              <a:rPr lang="en-US" sz="1200" dirty="0"/>
              <a:t>IMU vs. </a:t>
            </a:r>
            <a:r>
              <a:rPr lang="en-US" sz="1200" dirty="0" err="1"/>
              <a:t>tinyLidar</a:t>
            </a:r>
            <a:endParaRPr lang="en-US" sz="1200" dirty="0"/>
          </a:p>
          <a:p>
            <a:pPr lvl="1"/>
            <a:r>
              <a:rPr lang="en-US" sz="1200" dirty="0"/>
              <a:t>GPS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914400" lvl="2" indent="0">
              <a:buNone/>
            </a:pPr>
            <a:endParaRPr lang="en-US" sz="800" dirty="0"/>
          </a:p>
          <a:p>
            <a:pPr lvl="1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9191829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71734"/>
      </a:dk2>
      <a:lt2>
        <a:srgbClr val="F0F3F2"/>
      </a:lt2>
      <a:accent1>
        <a:srgbClr val="C84874"/>
      </a:accent1>
      <a:accent2>
        <a:srgbClr val="B63697"/>
      </a:accent2>
      <a:accent3>
        <a:srgbClr val="B248C8"/>
      </a:accent3>
      <a:accent4>
        <a:srgbClr val="6A36B6"/>
      </a:accent4>
      <a:accent5>
        <a:srgbClr val="4849C8"/>
      </a:accent5>
      <a:accent6>
        <a:srgbClr val="366DB6"/>
      </a:accent6>
      <a:hlink>
        <a:srgbClr val="6654C6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99</Words>
  <Application>Microsoft Office PowerPoint</Application>
  <PresentationFormat>Widescreen</PresentationFormat>
  <Paragraphs>32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Avenir Next LT Pro</vt:lpstr>
      <vt:lpstr>AvenirNext LT Pro Medium</vt:lpstr>
      <vt:lpstr>Calibri</vt:lpstr>
      <vt:lpstr>Calibri Light</vt:lpstr>
      <vt:lpstr>Sagona Book</vt:lpstr>
      <vt:lpstr>ExploreVTI</vt:lpstr>
      <vt:lpstr>Exomy Rover</vt:lpstr>
      <vt:lpstr>Outline Page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Exomy Rover</dc:title>
  <dc:creator>Harold Pulcher</dc:creator>
  <cp:lastModifiedBy>Harold Pulcher</cp:lastModifiedBy>
  <cp:revision>5</cp:revision>
  <dcterms:created xsi:type="dcterms:W3CDTF">2021-07-21T00:52:59Z</dcterms:created>
  <dcterms:modified xsi:type="dcterms:W3CDTF">2021-07-21T02:02:04Z</dcterms:modified>
</cp:coreProperties>
</file>

<file path=docProps/thumbnail.jpeg>
</file>